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386800" cy="30279975"/>
  <p:notesSz cx="6858000" cy="9144000"/>
  <p:custDataLst>
    <p:tags r:id="rId4"/>
  </p:custDataLst>
  <p:defaultTextStyle>
    <a:defPPr>
      <a:defRPr lang="en-US"/>
    </a:defPPr>
    <a:lvl1pPr algn="l" defTabSz="2951163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1474788" indent="-1017588" algn="l" defTabSz="2951163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2951163" indent="-2036763" algn="l" defTabSz="2951163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4427538" indent="-3055938" algn="l" defTabSz="2951163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5903913" indent="-4075113" algn="l" defTabSz="2951163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58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58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58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58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18200"/>
    <a:srgbClr val="336600"/>
    <a:srgbClr val="669900"/>
    <a:srgbClr val="66CCFF"/>
    <a:srgbClr val="00CCFF"/>
    <a:srgbClr val="99FF66"/>
    <a:srgbClr val="99B9D7"/>
    <a:srgbClr val="87E0E9"/>
    <a:srgbClr val="D1D1A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316" autoAdjust="0"/>
  </p:normalViewPr>
  <p:slideViewPr>
    <p:cSldViewPr>
      <p:cViewPr varScale="1">
        <p:scale>
          <a:sx n="26" d="100"/>
          <a:sy n="26" d="100"/>
        </p:scale>
        <p:origin x="-3990" y="-126"/>
      </p:cViewPr>
      <p:guideLst>
        <p:guide orient="horz" pos="9537"/>
        <p:guide pos="67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258079875" cy="25807987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0C83FE-5071-4C6F-8774-734BB29B9399}" type="datetimeFigureOut">
              <a:rPr lang="pl-PL" smtClean="0"/>
              <a:pPr/>
              <a:t>19.01.2023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194F52-0557-4D24-A663-260390FC67BE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51522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010" y="9406420"/>
            <a:ext cx="18178780" cy="64905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8020" y="17158652"/>
            <a:ext cx="14970760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11765-FDAE-4598-AAE1-8609A304C36E}" type="datetimeFigureOut">
              <a:rPr lang="en-US"/>
              <a:pPr>
                <a:defRPr/>
              </a:pPr>
              <a:t>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0C396-8421-4D4D-8890-7D04095EA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436CC-94DD-4412-87DF-A26F35DB97EF}" type="datetimeFigureOut">
              <a:rPr lang="en-US"/>
              <a:pPr>
                <a:defRPr/>
              </a:pPr>
              <a:t>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24E75-2DF7-4DBF-BAD8-3FF30B26BA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05430" y="1212605"/>
            <a:ext cx="4812030" cy="2583610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340" y="1212605"/>
            <a:ext cx="14079643" cy="2583610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57802-DEF9-4070-805E-4C2B1EEBA4F7}" type="datetimeFigureOut">
              <a:rPr lang="en-US"/>
              <a:pPr>
                <a:defRPr/>
              </a:pPr>
              <a:t>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BB7F9-6A8C-4737-8D8D-1A70CB8688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D8AAF-0640-4FA5-B24F-8A9AA1B7BD39}" type="datetimeFigureOut">
              <a:rPr lang="en-US"/>
              <a:pPr>
                <a:defRPr/>
              </a:pPr>
              <a:t>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4357E-168D-446B-BF56-DE51C0724E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410" y="19457690"/>
            <a:ext cx="18178780" cy="6013939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410" y="12833948"/>
            <a:ext cx="18178780" cy="6623742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23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6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80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9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D7361-7369-41C3-9501-BBA19170101F}" type="datetimeFigureOut">
              <a:rPr lang="en-US"/>
              <a:pPr>
                <a:defRPr/>
              </a:pPr>
              <a:t>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3EC9E-E93C-4356-BE06-1179A6CAB2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340" y="7065330"/>
            <a:ext cx="9445837" cy="19983384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71623" y="7065330"/>
            <a:ext cx="9445837" cy="19983384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9C589-5937-489B-9B31-DCD81B449FC6}" type="datetimeFigureOut">
              <a:rPr lang="en-US"/>
              <a:pPr>
                <a:defRPr/>
              </a:pPr>
              <a:t>1/19/2023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7C2CE-004B-4E9A-9852-DD6AC6BA2F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6777950"/>
            <a:ext cx="9449551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340" y="9602677"/>
            <a:ext cx="9449551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4198" y="6777950"/>
            <a:ext cx="9453263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4198" y="9602677"/>
            <a:ext cx="9453263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7D404-FBE0-4965-8633-4BC0E755F951}" type="datetimeFigureOut">
              <a:rPr lang="en-US"/>
              <a:pPr>
                <a:defRPr/>
              </a:pPr>
              <a:t>1/19/2023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C7E24-FADB-42A9-8188-BF91CD2A6D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82025-F49D-4CB0-B36F-D772B46EEABE}" type="datetimeFigureOut">
              <a:rPr lang="en-US"/>
              <a:pPr>
                <a:defRPr/>
              </a:pPr>
              <a:t>1/19/2023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ED418-A8D5-49A1-8FD4-8D132F95DA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B2A29-BEF9-4D84-BED6-1B530941085D}" type="datetimeFigureOut">
              <a:rPr lang="en-US"/>
              <a:pPr>
                <a:defRPr/>
              </a:pPr>
              <a:t>1/19/2023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84CD4-A2EC-4D7A-A964-D85F3090DE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41" y="1205591"/>
            <a:ext cx="7036110" cy="513077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1645" y="1205594"/>
            <a:ext cx="11955815" cy="25843120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341" y="6336367"/>
            <a:ext cx="7036110" cy="20712346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78788-ACB8-4DE2-B4F9-D256A06BC8C4}" type="datetimeFigureOut">
              <a:rPr lang="en-US"/>
              <a:pPr>
                <a:defRPr/>
              </a:pPr>
              <a:t>1/19/2023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A0F09-AFD4-40AA-9B49-3402BD66AC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962" y="21195982"/>
            <a:ext cx="12832080" cy="2502306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962" y="2705572"/>
            <a:ext cx="12832080" cy="18167985"/>
          </a:xfrm>
        </p:spPr>
        <p:txBody>
          <a:bodyPr rtlCol="0">
            <a:normAutofit/>
          </a:bodyPr>
          <a:lstStyle>
            <a:lvl1pPr marL="0" indent="0">
              <a:buNone/>
              <a:defRPr sz="10300"/>
            </a:lvl1pPr>
            <a:lvl2pPr marL="1476162" indent="0">
              <a:buNone/>
              <a:defRPr sz="9000"/>
            </a:lvl2pPr>
            <a:lvl3pPr marL="2952323" indent="0">
              <a:buNone/>
              <a:defRPr sz="7700"/>
            </a:lvl3pPr>
            <a:lvl4pPr marL="4428485" indent="0">
              <a:buNone/>
              <a:defRPr sz="6500"/>
            </a:lvl4pPr>
            <a:lvl5pPr marL="5904647" indent="0">
              <a:buNone/>
              <a:defRPr sz="6500"/>
            </a:lvl5pPr>
            <a:lvl6pPr marL="7380808" indent="0">
              <a:buNone/>
              <a:defRPr sz="6500"/>
            </a:lvl6pPr>
            <a:lvl7pPr marL="8856970" indent="0">
              <a:buNone/>
              <a:defRPr sz="6500"/>
            </a:lvl7pPr>
            <a:lvl8pPr marL="10333131" indent="0">
              <a:buNone/>
              <a:defRPr sz="6500"/>
            </a:lvl8pPr>
            <a:lvl9pPr marL="11809293" indent="0">
              <a:buNone/>
              <a:defRPr sz="65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962" y="23698288"/>
            <a:ext cx="12832080" cy="3553689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DB253-E644-48CF-A0E5-50923DB959CD}" type="datetimeFigureOut">
              <a:rPr lang="en-US"/>
              <a:pPr>
                <a:defRPr/>
              </a:pPr>
              <a:t>1/19/2023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80269-5D9A-4923-84B2-570CB18A63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069975" y="1212850"/>
            <a:ext cx="19246850" cy="504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95232" tIns="147616" rIns="295232" bIns="1476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69975" y="7065963"/>
            <a:ext cx="19246850" cy="1998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 smtClean="0"/>
              <a:t>Click to edit Master text styles</a:t>
            </a:r>
          </a:p>
          <a:p>
            <a:pPr lvl="1"/>
            <a:r>
              <a:rPr lang="en-US" altLang="pl-PL" smtClean="0"/>
              <a:t>Second level</a:t>
            </a:r>
          </a:p>
          <a:p>
            <a:pPr lvl="2"/>
            <a:r>
              <a:rPr lang="en-US" altLang="pl-PL" smtClean="0"/>
              <a:t>Third level</a:t>
            </a:r>
          </a:p>
          <a:p>
            <a:pPr lvl="3"/>
            <a:r>
              <a:rPr lang="en-US" altLang="pl-PL" smtClean="0"/>
              <a:t>Fourth level</a:t>
            </a:r>
          </a:p>
          <a:p>
            <a:pPr lvl="4"/>
            <a:r>
              <a:rPr lang="en-US" altLang="pl-PL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9975" y="28065413"/>
            <a:ext cx="4989513" cy="1611312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l" defTabSz="2952323" fontAlgn="auto">
              <a:spcBef>
                <a:spcPts val="0"/>
              </a:spcBef>
              <a:spcAft>
                <a:spcPts val="0"/>
              </a:spcAft>
              <a:defRPr sz="3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E7BCDBC-0158-4DBB-9CBD-CC989205970D}" type="datetimeFigureOut">
              <a:rPr lang="en-US"/>
              <a:pPr>
                <a:defRPr/>
              </a:pPr>
              <a:t>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07263" y="28065413"/>
            <a:ext cx="6772275" cy="1611312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ctr" defTabSz="2952323" fontAlgn="auto">
              <a:spcBef>
                <a:spcPts val="0"/>
              </a:spcBef>
              <a:spcAft>
                <a:spcPts val="0"/>
              </a:spcAft>
              <a:defRPr sz="3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r" defTabSz="2952323" fontAlgn="auto">
              <a:spcBef>
                <a:spcPts val="0"/>
              </a:spcBef>
              <a:spcAft>
                <a:spcPts val="0"/>
              </a:spcAft>
              <a:defRPr sz="3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6F4A56-299A-435B-872D-21FD243DC1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2951163" rtl="0" eaLnBrk="0" fontAlgn="base" hangingPunct="0">
        <a:spcBef>
          <a:spcPct val="0"/>
        </a:spcBef>
        <a:spcAft>
          <a:spcPct val="0"/>
        </a:spcAft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2pPr>
      <a:lvl3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3pPr>
      <a:lvl4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4pPr>
      <a:lvl5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5pPr>
      <a:lvl6pPr marL="457200" algn="ctr" defTabSz="2951163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6pPr>
      <a:lvl7pPr marL="914400" algn="ctr" defTabSz="2951163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7pPr>
      <a:lvl8pPr marL="1371600" algn="ctr" defTabSz="2951163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8pPr>
      <a:lvl9pPr marL="1828800" algn="ctr" defTabSz="2951163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9pPr>
    </p:titleStyle>
    <p:bodyStyle>
      <a:lvl1pPr marL="1106488" indent="-1106488" algn="l" defTabSz="295116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713" indent="-922338" algn="l" defTabSz="295116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89350" indent="-736600" algn="l" defTabSz="295116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5725" indent="-736600" algn="l" defTabSz="295116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100" indent="-736600" algn="l" defTabSz="295116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889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5051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1212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737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upa 25"/>
          <p:cNvGrpSpPr/>
          <p:nvPr/>
        </p:nvGrpSpPr>
        <p:grpSpPr>
          <a:xfrm>
            <a:off x="-126017" y="270158"/>
            <a:ext cx="21386801" cy="3294531"/>
            <a:chOff x="0" y="450850"/>
            <a:chExt cx="21386800" cy="5093562"/>
          </a:xfrm>
        </p:grpSpPr>
        <p:sp>
          <p:nvSpPr>
            <p:cNvPr id="13340" name="Rectangle 28"/>
            <p:cNvSpPr>
              <a:spLocks noChangeArrowheads="1"/>
            </p:cNvSpPr>
            <p:nvPr/>
          </p:nvSpPr>
          <p:spPr bwMode="auto">
            <a:xfrm>
              <a:off x="0" y="4248150"/>
              <a:ext cx="21386800" cy="287338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pl-PL" dirty="0"/>
            </a:p>
          </p:txBody>
        </p:sp>
        <p:sp>
          <p:nvSpPr>
            <p:cNvPr id="13344" name="WordArt 32"/>
            <p:cNvSpPr>
              <a:spLocks noChangeArrowheads="1" noChangeShapeType="1" noTextEdit="1"/>
            </p:cNvSpPr>
            <p:nvPr/>
          </p:nvSpPr>
          <p:spPr bwMode="auto">
            <a:xfrm>
              <a:off x="5580063" y="450850"/>
              <a:ext cx="15097125" cy="3313113"/>
            </a:xfrm>
            <a:prstGeom prst="rect">
              <a:avLst/>
            </a:prstGeom>
          </p:spPr>
          <p:txBody>
            <a:bodyPr wrap="none" fromWordArt="1" anchor="ctr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endParaRPr lang="pl-PL" sz="3600" kern="10" dirty="0"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  <a:solidFill>
                  <a:srgbClr val="418200"/>
                </a:solidFill>
                <a:latin typeface="Arial Black"/>
              </a:endParaRPr>
            </a:p>
          </p:txBody>
        </p:sp>
        <p:sp>
          <p:nvSpPr>
            <p:cNvPr id="13360" name="WordArt 48"/>
            <p:cNvSpPr>
              <a:spLocks noChangeArrowheads="1" noChangeShapeType="1" noTextEdit="1"/>
            </p:cNvSpPr>
            <p:nvPr/>
          </p:nvSpPr>
          <p:spPr bwMode="auto">
            <a:xfrm>
              <a:off x="396875" y="4824412"/>
              <a:ext cx="6120000" cy="720000"/>
            </a:xfrm>
            <a:prstGeom prst="rect">
              <a:avLst/>
            </a:prstGeom>
          </p:spPr>
          <p:txBody>
            <a:bodyPr wrap="none" fromWordArt="1" anchor="ctr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endParaRPr lang="pl-PL" sz="2000" kern="10" dirty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3366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13385" name="Rectangle 73"/>
          <p:cNvSpPr>
            <a:spLocks noChangeArrowheads="1"/>
          </p:cNvSpPr>
          <p:nvPr/>
        </p:nvSpPr>
        <p:spPr bwMode="auto">
          <a:xfrm>
            <a:off x="0" y="0"/>
            <a:ext cx="213868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 dirty="0"/>
          </a:p>
        </p:txBody>
      </p:sp>
      <p:sp>
        <p:nvSpPr>
          <p:cNvPr id="17" name="Prostokąt 16"/>
          <p:cNvSpPr/>
          <p:nvPr/>
        </p:nvSpPr>
        <p:spPr>
          <a:xfrm>
            <a:off x="9559256" y="6036058"/>
            <a:ext cx="20162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54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Title</a:t>
            </a:r>
            <a:endParaRPr lang="pl-PL" sz="5400" dirty="0">
              <a:solidFill>
                <a:srgbClr val="002060"/>
              </a:solidFill>
              <a:latin typeface="Verdana" pitchFamily="34" charset="0"/>
              <a:ea typeface="Verdana" pitchFamily="34" charset="0"/>
            </a:endParaRPr>
          </a:p>
        </p:txBody>
      </p:sp>
      <p:sp>
        <p:nvSpPr>
          <p:cNvPr id="18" name="Prostokąt 17"/>
          <p:cNvSpPr/>
          <p:nvPr/>
        </p:nvSpPr>
        <p:spPr>
          <a:xfrm>
            <a:off x="6660902" y="302209"/>
            <a:ext cx="806499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Competition for</a:t>
            </a:r>
            <a:r>
              <a:rPr lang="pl-PL" sz="4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/>
            </a:r>
            <a:br>
              <a:rPr lang="pl-PL" sz="4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</a:br>
            <a:r>
              <a:rPr lang="en-US" sz="4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pl-PL" sz="44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the</a:t>
            </a:r>
            <a:r>
              <a:rPr lang="pl-PL" sz="4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Davorin</a:t>
            </a:r>
            <a:r>
              <a:rPr lang="en-US" sz="4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Kerekovi</a:t>
            </a:r>
            <a:r>
              <a:rPr lang="pl-PL" sz="4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ć</a:t>
            </a:r>
            <a:br>
              <a:rPr lang="pl-PL" sz="4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</a:br>
            <a:r>
              <a:rPr lang="en-US" sz="4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Award</a:t>
            </a:r>
            <a:endParaRPr lang="pl-PL" sz="4400" dirty="0">
              <a:solidFill>
                <a:srgbClr val="002060"/>
              </a:solidFill>
              <a:latin typeface="Verdana" pitchFamily="34" charset="0"/>
              <a:ea typeface="Verdana" pitchFamily="34" charset="0"/>
            </a:endParaRPr>
          </a:p>
        </p:txBody>
      </p:sp>
      <p:graphicFrame>
        <p:nvGraphicFramePr>
          <p:cNvPr id="24" name="Tabela 23"/>
          <p:cNvGraphicFramePr>
            <a:graphicFrameLocks noGrp="1"/>
          </p:cNvGraphicFramePr>
          <p:nvPr/>
        </p:nvGraphicFramePr>
        <p:xfrm>
          <a:off x="0" y="20432638"/>
          <a:ext cx="7164966" cy="3798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2483"/>
                <a:gridCol w="3582483"/>
              </a:tblGrid>
              <a:tr h="3798592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31" name="Tabela 30"/>
          <p:cNvGraphicFramePr>
            <a:graphicFrameLocks noGrp="1"/>
          </p:cNvGraphicFramePr>
          <p:nvPr/>
        </p:nvGraphicFramePr>
        <p:xfrm>
          <a:off x="11449493" y="20936700"/>
          <a:ext cx="9685276" cy="37985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85276"/>
              </a:tblGrid>
              <a:tr h="3798593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19" name="Obraz 18" descr="Logo_GIS Odyssey_verMG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0129" y="270158"/>
            <a:ext cx="6408873" cy="2354641"/>
          </a:xfrm>
          <a:prstGeom prst="rect">
            <a:avLst/>
          </a:prstGeom>
        </p:spPr>
      </p:pic>
      <p:pic>
        <p:nvPicPr>
          <p:cNvPr id="20" name="Obraz 19" descr="CPSN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721647" y="301396"/>
            <a:ext cx="2268279" cy="2268279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7902876" y="3168612"/>
            <a:ext cx="53290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pl-PL" sz="4400" b="1" dirty="0">
                <a:latin typeface="Verdana" panose="020B0604030504040204" pitchFamily="34" charset="0"/>
                <a:ea typeface="Verdana" panose="020B0604030504040204" pitchFamily="34" charset="0"/>
              </a:rPr>
              <a:t>Name</a:t>
            </a:r>
            <a:r>
              <a:rPr lang="pl-PL" altLang="pl-PL" sz="4400" b="1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GB" altLang="pl-PL" sz="4400" b="1" dirty="0">
                <a:latin typeface="Verdana" panose="020B0604030504040204" pitchFamily="34" charset="0"/>
                <a:ea typeface="Verdana" panose="020B0604030504040204" pitchFamily="34" charset="0"/>
              </a:rPr>
              <a:t>Surname</a:t>
            </a:r>
            <a:r>
              <a:rPr lang="pl-PL" altLang="pl-PL" sz="44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algn="ctr"/>
            <a:r>
              <a:rPr lang="en-GB" altLang="pl-PL" sz="4000" i="1" dirty="0">
                <a:latin typeface="Verdana" panose="020B0604030504040204" pitchFamily="34" charset="0"/>
                <a:ea typeface="Verdana" panose="020B0604030504040204" pitchFamily="34" charset="0"/>
              </a:rPr>
              <a:t>Affiliation</a:t>
            </a:r>
            <a:r>
              <a:rPr lang="pl-PL" altLang="pl-PL" sz="4000" i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pl-PL" altLang="pl-PL" sz="4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8028891" y="4928335"/>
            <a:ext cx="50769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Thesis</a:t>
            </a:r>
            <a:r>
              <a:rPr lang="pl-PL" sz="44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supervisor</a:t>
            </a:r>
            <a:r>
              <a:rPr lang="pl-PL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612160" y="25977320"/>
            <a:ext cx="199104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Indicate the use of a GIS tool or propose a legal solution for the use of spatial 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</a:rPr>
              <a:t>data</a:t>
            </a:r>
            <a:r>
              <a:rPr lang="pl-PL" sz="3600" dirty="0" smtClean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pl-PL" sz="3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8.0&quot;&gt;&lt;object type=&quot;1&quot; unique_id=&quot;10001&quot;&gt;&lt;object type=&quot;2&quot; unique_id=&quot;10007&quot;&gt;&lt;object type=&quot;3&quot; unique_id=&quot;10008&quot;&gt;&lt;property id=&quot;20148&quot; value=&quot;5&quot;/&gt;&lt;property id=&quot;20300&quot; value=&quot;Slide 1&quot;/&gt;&lt;property id=&quot;20307&quot; value=&quot;256&quot;/&gt;&lt;/object&gt;&lt;/object&gt;&lt;object type=&quot;8&quot; unique_id=&quot;10011&quot;&gt;&lt;/object&gt;&lt;/object&gt;&lt;/database&gt;"/>
  <p:tag name="MMPROD_NEXTUNIQUEID" val="10009"/>
  <p:tag name="ARTICULATE_PROJECT_OPEN" val="0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3109</TotalTime>
  <Words>28</Words>
  <Application>Microsoft Office PowerPoint</Application>
  <PresentationFormat>Niestandardowy</PresentationFormat>
  <Paragraphs>6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Office Theme</vt:lpstr>
      <vt:lpstr>Slajd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Mira</dc:creator>
  <cp:lastModifiedBy>Małgorzata</cp:lastModifiedBy>
  <cp:revision>78</cp:revision>
  <dcterms:created xsi:type="dcterms:W3CDTF">2013-02-11T11:53:56Z</dcterms:created>
  <dcterms:modified xsi:type="dcterms:W3CDTF">2023-01-19T19:28:15Z</dcterms:modified>
</cp:coreProperties>
</file>